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50428" y="1447800"/>
            <a:ext cx="8458200" cy="95410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utiliser les codes pour corriger les phrases</a:t>
            </a: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474525" y="2895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1.  Après l’école, je me faire les devoirs. </a:t>
            </a:r>
            <a:endParaRPr lang="fr-FR" sz="2800" dirty="0" smtClean="0">
              <a:latin typeface="Kristen ITC" pitchFamily="66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579528" y="3157210"/>
            <a:ext cx="52587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5181600" y="2966710"/>
            <a:ext cx="990600" cy="381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575663" y="2401907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ag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350428" y="38862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2.  Mes amis et je jouent au tennis. 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160520" y="3902881"/>
            <a:ext cx="495300" cy="381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873534" y="3936980"/>
            <a:ext cx="990600" cy="381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375365" y="3399391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ag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0625" y="3407267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ww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252911" y="5105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3.  En conclusion, je me couche. 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057400" y="5029200"/>
            <a:ext cx="2646225" cy="5994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667000" y="4621024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ww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33011" y="608396"/>
            <a:ext cx="84582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Mon jour vs. Ma journée</a:t>
            </a:r>
            <a:endParaRPr lang="fr-FR" sz="36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" t="28761" r="5113" b="23348"/>
          <a:stretch/>
        </p:blipFill>
        <p:spPr bwMode="auto">
          <a:xfrm>
            <a:off x="113151" y="1828800"/>
            <a:ext cx="8897919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85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52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29</cp:revision>
  <dcterms:created xsi:type="dcterms:W3CDTF">2011-09-14T23:22:57Z</dcterms:created>
  <dcterms:modified xsi:type="dcterms:W3CDTF">2011-11-02T11:29:16Z</dcterms:modified>
</cp:coreProperties>
</file>